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</p:sldIdLst>
  <p:sldSz cx="1828800" cy="1828800"/>
  <p:notesSz cx="6858000" cy="9144000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194"/>
    <p:restoredTop sz="96327"/>
  </p:normalViewPr>
  <p:slideViewPr>
    <p:cSldViewPr snapToGrid="0" snapToObjects="1">
      <p:cViewPr varScale="1">
        <p:scale>
          <a:sx n="400" d="100"/>
          <a:sy n="400" d="100"/>
        </p:scale>
        <p:origin x="1080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" y="299298"/>
            <a:ext cx="1554480" cy="636693"/>
          </a:xfrm>
        </p:spPr>
        <p:txBody>
          <a:bodyPr anchor="b"/>
          <a:lstStyle>
            <a:lvl1pPr algn="ctr">
              <a:defRPr sz="1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60544"/>
            <a:ext cx="1371600" cy="441537"/>
          </a:xfrm>
        </p:spPr>
        <p:txBody>
          <a:bodyPr/>
          <a:lstStyle>
            <a:lvl1pPr marL="0" indent="0" algn="ctr">
              <a:buNone/>
              <a:defRPr sz="480"/>
            </a:lvl1pPr>
            <a:lvl2pPr marL="91438" indent="0" algn="ctr">
              <a:buNone/>
              <a:defRPr sz="400"/>
            </a:lvl2pPr>
            <a:lvl3pPr marL="182875" indent="0" algn="ctr">
              <a:buNone/>
              <a:defRPr sz="360"/>
            </a:lvl3pPr>
            <a:lvl4pPr marL="274313" indent="0" algn="ctr">
              <a:buNone/>
              <a:defRPr sz="320"/>
            </a:lvl4pPr>
            <a:lvl5pPr marL="365751" indent="0" algn="ctr">
              <a:buNone/>
              <a:defRPr sz="320"/>
            </a:lvl5pPr>
            <a:lvl6pPr marL="457189" indent="0" algn="ctr">
              <a:buNone/>
              <a:defRPr sz="320"/>
            </a:lvl6pPr>
            <a:lvl7pPr marL="548626" indent="0" algn="ctr">
              <a:buNone/>
              <a:defRPr sz="320"/>
            </a:lvl7pPr>
            <a:lvl8pPr marL="640064" indent="0" algn="ctr">
              <a:buNone/>
              <a:defRPr sz="320"/>
            </a:lvl8pPr>
            <a:lvl9pPr marL="731502" indent="0" algn="ctr">
              <a:buNone/>
              <a:defRPr sz="3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9DEB-5FF6-9041-9B25-1C9757EAE616}" type="datetimeFigureOut">
              <a:rPr lang="en-US" smtClean="0"/>
              <a:t>11/5/21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67887-E258-CA47-B679-56FDF26FA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99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9DEB-5FF6-9041-9B25-1C9757EAE616}" type="datetimeFigureOut">
              <a:rPr lang="en-US" smtClean="0"/>
              <a:t>11/5/21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67887-E258-CA47-B679-56FDF26FA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8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7" y="97369"/>
            <a:ext cx="394335" cy="1549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2" y="97369"/>
            <a:ext cx="1160145" cy="1549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9DEB-5FF6-9041-9B25-1C9757EAE616}" type="datetimeFigureOut">
              <a:rPr lang="en-US" smtClean="0"/>
              <a:t>11/5/21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67887-E258-CA47-B679-56FDF26FA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07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9DEB-5FF6-9041-9B25-1C9757EAE616}" type="datetimeFigureOut">
              <a:rPr lang="en-US" smtClean="0"/>
              <a:t>11/5/21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67887-E258-CA47-B679-56FDF26FA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40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9" y="455929"/>
            <a:ext cx="1577340" cy="760731"/>
          </a:xfrm>
        </p:spPr>
        <p:txBody>
          <a:bodyPr anchor="b"/>
          <a:lstStyle>
            <a:lvl1pPr>
              <a:defRPr sz="1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9" y="1223857"/>
            <a:ext cx="1577340" cy="400051"/>
          </a:xfrm>
        </p:spPr>
        <p:txBody>
          <a:bodyPr/>
          <a:lstStyle>
            <a:lvl1pPr marL="0" indent="0">
              <a:buNone/>
              <a:defRPr sz="480">
                <a:solidFill>
                  <a:schemeClr val="tx1"/>
                </a:solidFill>
              </a:defRPr>
            </a:lvl1pPr>
            <a:lvl2pPr marL="91438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2pPr>
            <a:lvl3pPr marL="182875" indent="0">
              <a:buNone/>
              <a:defRPr sz="360">
                <a:solidFill>
                  <a:schemeClr val="tx1">
                    <a:tint val="75000"/>
                  </a:schemeClr>
                </a:solidFill>
              </a:defRPr>
            </a:lvl3pPr>
            <a:lvl4pPr marL="274313" indent="0">
              <a:buNone/>
              <a:defRPr sz="320">
                <a:solidFill>
                  <a:schemeClr val="tx1">
                    <a:tint val="75000"/>
                  </a:schemeClr>
                </a:solidFill>
              </a:defRPr>
            </a:lvl4pPr>
            <a:lvl5pPr marL="365751" indent="0">
              <a:buNone/>
              <a:defRPr sz="320">
                <a:solidFill>
                  <a:schemeClr val="tx1">
                    <a:tint val="75000"/>
                  </a:schemeClr>
                </a:solidFill>
              </a:defRPr>
            </a:lvl5pPr>
            <a:lvl6pPr marL="457189" indent="0">
              <a:buNone/>
              <a:defRPr sz="320">
                <a:solidFill>
                  <a:schemeClr val="tx1">
                    <a:tint val="75000"/>
                  </a:schemeClr>
                </a:solidFill>
              </a:defRPr>
            </a:lvl6pPr>
            <a:lvl7pPr marL="548626" indent="0">
              <a:buNone/>
              <a:defRPr sz="320">
                <a:solidFill>
                  <a:schemeClr val="tx1">
                    <a:tint val="75000"/>
                  </a:schemeClr>
                </a:solidFill>
              </a:defRPr>
            </a:lvl7pPr>
            <a:lvl8pPr marL="640064" indent="0">
              <a:buNone/>
              <a:defRPr sz="320">
                <a:solidFill>
                  <a:schemeClr val="tx1">
                    <a:tint val="75000"/>
                  </a:schemeClr>
                </a:solidFill>
              </a:defRPr>
            </a:lvl8pPr>
            <a:lvl9pPr marL="731502" indent="0">
              <a:buNone/>
              <a:defRPr sz="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9DEB-5FF6-9041-9B25-1C9757EAE616}" type="datetimeFigureOut">
              <a:rPr lang="en-US" smtClean="0"/>
              <a:t>11/5/21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67887-E258-CA47-B679-56FDF26FA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0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1" y="486834"/>
            <a:ext cx="777240" cy="116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1" y="486834"/>
            <a:ext cx="777240" cy="116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9DEB-5FF6-9041-9B25-1C9757EAE616}" type="datetimeFigureOut">
              <a:rPr lang="en-US" smtClean="0"/>
              <a:t>11/5/21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67887-E258-CA47-B679-56FDF26FA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9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9" y="97368"/>
            <a:ext cx="1577340" cy="3534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9" y="448310"/>
            <a:ext cx="773668" cy="219711"/>
          </a:xfrm>
        </p:spPr>
        <p:txBody>
          <a:bodyPr anchor="b"/>
          <a:lstStyle>
            <a:lvl1pPr marL="0" indent="0">
              <a:buNone/>
              <a:defRPr sz="480" b="1"/>
            </a:lvl1pPr>
            <a:lvl2pPr marL="91438" indent="0">
              <a:buNone/>
              <a:defRPr sz="400" b="1"/>
            </a:lvl2pPr>
            <a:lvl3pPr marL="182875" indent="0">
              <a:buNone/>
              <a:defRPr sz="360" b="1"/>
            </a:lvl3pPr>
            <a:lvl4pPr marL="274313" indent="0">
              <a:buNone/>
              <a:defRPr sz="320" b="1"/>
            </a:lvl4pPr>
            <a:lvl5pPr marL="365751" indent="0">
              <a:buNone/>
              <a:defRPr sz="320" b="1"/>
            </a:lvl5pPr>
            <a:lvl6pPr marL="457189" indent="0">
              <a:buNone/>
              <a:defRPr sz="320" b="1"/>
            </a:lvl6pPr>
            <a:lvl7pPr marL="548626" indent="0">
              <a:buNone/>
              <a:defRPr sz="320" b="1"/>
            </a:lvl7pPr>
            <a:lvl8pPr marL="640064" indent="0">
              <a:buNone/>
              <a:defRPr sz="320" b="1"/>
            </a:lvl8pPr>
            <a:lvl9pPr marL="731502" indent="0">
              <a:buNone/>
              <a:defRPr sz="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9" y="668020"/>
            <a:ext cx="773668" cy="982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" y="448310"/>
            <a:ext cx="777479" cy="219711"/>
          </a:xfrm>
        </p:spPr>
        <p:txBody>
          <a:bodyPr anchor="b"/>
          <a:lstStyle>
            <a:lvl1pPr marL="0" indent="0">
              <a:buNone/>
              <a:defRPr sz="480" b="1"/>
            </a:lvl1pPr>
            <a:lvl2pPr marL="91438" indent="0">
              <a:buNone/>
              <a:defRPr sz="400" b="1"/>
            </a:lvl2pPr>
            <a:lvl3pPr marL="182875" indent="0">
              <a:buNone/>
              <a:defRPr sz="360" b="1"/>
            </a:lvl3pPr>
            <a:lvl4pPr marL="274313" indent="0">
              <a:buNone/>
              <a:defRPr sz="320" b="1"/>
            </a:lvl4pPr>
            <a:lvl5pPr marL="365751" indent="0">
              <a:buNone/>
              <a:defRPr sz="320" b="1"/>
            </a:lvl5pPr>
            <a:lvl6pPr marL="457189" indent="0">
              <a:buNone/>
              <a:defRPr sz="320" b="1"/>
            </a:lvl6pPr>
            <a:lvl7pPr marL="548626" indent="0">
              <a:buNone/>
              <a:defRPr sz="320" b="1"/>
            </a:lvl7pPr>
            <a:lvl8pPr marL="640064" indent="0">
              <a:buNone/>
              <a:defRPr sz="320" b="1"/>
            </a:lvl8pPr>
            <a:lvl9pPr marL="731502" indent="0">
              <a:buNone/>
              <a:defRPr sz="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" y="668020"/>
            <a:ext cx="777479" cy="982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9DEB-5FF6-9041-9B25-1C9757EAE616}" type="datetimeFigureOut">
              <a:rPr lang="en-US" smtClean="0"/>
              <a:t>11/5/21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67887-E258-CA47-B679-56FDF26FA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1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9DEB-5FF6-9041-9B25-1C9757EAE616}" type="datetimeFigureOut">
              <a:rPr lang="en-US" smtClean="0"/>
              <a:t>11/5/21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67887-E258-CA47-B679-56FDF26FA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7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9DEB-5FF6-9041-9B25-1C9757EAE616}" type="datetimeFigureOut">
              <a:rPr lang="en-US" smtClean="0"/>
              <a:t>11/5/21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67887-E258-CA47-B679-56FDF26FA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07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9" y="121920"/>
            <a:ext cx="589836" cy="426720"/>
          </a:xfrm>
        </p:spPr>
        <p:txBody>
          <a:bodyPr anchor="b"/>
          <a:lstStyle>
            <a:lvl1pPr>
              <a:defRPr sz="6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" y="263316"/>
            <a:ext cx="925831" cy="1299633"/>
          </a:xfrm>
        </p:spPr>
        <p:txBody>
          <a:bodyPr/>
          <a:lstStyle>
            <a:lvl1pPr>
              <a:defRPr sz="640"/>
            </a:lvl1pPr>
            <a:lvl2pPr>
              <a:defRPr sz="560"/>
            </a:lvl2pPr>
            <a:lvl3pPr>
              <a:defRPr sz="48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9" y="548642"/>
            <a:ext cx="589836" cy="1016423"/>
          </a:xfrm>
        </p:spPr>
        <p:txBody>
          <a:bodyPr/>
          <a:lstStyle>
            <a:lvl1pPr marL="0" indent="0">
              <a:buNone/>
              <a:defRPr sz="320"/>
            </a:lvl1pPr>
            <a:lvl2pPr marL="91438" indent="0">
              <a:buNone/>
              <a:defRPr sz="280"/>
            </a:lvl2pPr>
            <a:lvl3pPr marL="182875" indent="0">
              <a:buNone/>
              <a:defRPr sz="240"/>
            </a:lvl3pPr>
            <a:lvl4pPr marL="274313" indent="0">
              <a:buNone/>
              <a:defRPr sz="200"/>
            </a:lvl4pPr>
            <a:lvl5pPr marL="365751" indent="0">
              <a:buNone/>
              <a:defRPr sz="200"/>
            </a:lvl5pPr>
            <a:lvl6pPr marL="457189" indent="0">
              <a:buNone/>
              <a:defRPr sz="200"/>
            </a:lvl6pPr>
            <a:lvl7pPr marL="548626" indent="0">
              <a:buNone/>
              <a:defRPr sz="200"/>
            </a:lvl7pPr>
            <a:lvl8pPr marL="640064" indent="0">
              <a:buNone/>
              <a:defRPr sz="200"/>
            </a:lvl8pPr>
            <a:lvl9pPr marL="731502" indent="0">
              <a:buNone/>
              <a:defRPr sz="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9DEB-5FF6-9041-9B25-1C9757EAE616}" type="datetimeFigureOut">
              <a:rPr lang="en-US" smtClean="0"/>
              <a:t>11/5/21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67887-E258-CA47-B679-56FDF26FA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1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9" y="121920"/>
            <a:ext cx="589836" cy="426720"/>
          </a:xfrm>
        </p:spPr>
        <p:txBody>
          <a:bodyPr anchor="b"/>
          <a:lstStyle>
            <a:lvl1pPr>
              <a:defRPr sz="6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" y="263316"/>
            <a:ext cx="925831" cy="1299633"/>
          </a:xfrm>
        </p:spPr>
        <p:txBody>
          <a:bodyPr anchor="t"/>
          <a:lstStyle>
            <a:lvl1pPr marL="0" indent="0">
              <a:buNone/>
              <a:defRPr sz="640"/>
            </a:lvl1pPr>
            <a:lvl2pPr marL="91438" indent="0">
              <a:buNone/>
              <a:defRPr sz="560"/>
            </a:lvl2pPr>
            <a:lvl3pPr marL="182875" indent="0">
              <a:buNone/>
              <a:defRPr sz="480"/>
            </a:lvl3pPr>
            <a:lvl4pPr marL="274313" indent="0">
              <a:buNone/>
              <a:defRPr sz="400"/>
            </a:lvl4pPr>
            <a:lvl5pPr marL="365751" indent="0">
              <a:buNone/>
              <a:defRPr sz="400"/>
            </a:lvl5pPr>
            <a:lvl6pPr marL="457189" indent="0">
              <a:buNone/>
              <a:defRPr sz="400"/>
            </a:lvl6pPr>
            <a:lvl7pPr marL="548626" indent="0">
              <a:buNone/>
              <a:defRPr sz="400"/>
            </a:lvl7pPr>
            <a:lvl8pPr marL="640064" indent="0">
              <a:buNone/>
              <a:defRPr sz="400"/>
            </a:lvl8pPr>
            <a:lvl9pPr marL="731502" indent="0">
              <a:buNone/>
              <a:defRPr sz="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9" y="548642"/>
            <a:ext cx="589836" cy="1016423"/>
          </a:xfrm>
        </p:spPr>
        <p:txBody>
          <a:bodyPr/>
          <a:lstStyle>
            <a:lvl1pPr marL="0" indent="0">
              <a:buNone/>
              <a:defRPr sz="320"/>
            </a:lvl1pPr>
            <a:lvl2pPr marL="91438" indent="0">
              <a:buNone/>
              <a:defRPr sz="280"/>
            </a:lvl2pPr>
            <a:lvl3pPr marL="182875" indent="0">
              <a:buNone/>
              <a:defRPr sz="240"/>
            </a:lvl3pPr>
            <a:lvl4pPr marL="274313" indent="0">
              <a:buNone/>
              <a:defRPr sz="200"/>
            </a:lvl4pPr>
            <a:lvl5pPr marL="365751" indent="0">
              <a:buNone/>
              <a:defRPr sz="200"/>
            </a:lvl5pPr>
            <a:lvl6pPr marL="457189" indent="0">
              <a:buNone/>
              <a:defRPr sz="200"/>
            </a:lvl6pPr>
            <a:lvl7pPr marL="548626" indent="0">
              <a:buNone/>
              <a:defRPr sz="200"/>
            </a:lvl7pPr>
            <a:lvl8pPr marL="640064" indent="0">
              <a:buNone/>
              <a:defRPr sz="200"/>
            </a:lvl8pPr>
            <a:lvl9pPr marL="731502" indent="0">
              <a:buNone/>
              <a:defRPr sz="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9DEB-5FF6-9041-9B25-1C9757EAE616}" type="datetimeFigureOut">
              <a:rPr lang="en-US" smtClean="0"/>
              <a:t>11/5/21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67887-E258-CA47-B679-56FDF26FA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4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1" y="97368"/>
            <a:ext cx="1577340" cy="353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1" y="486834"/>
            <a:ext cx="1577340" cy="1160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1" y="1695029"/>
            <a:ext cx="411480" cy="97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89DEB-5FF6-9041-9B25-1C9757EAE616}" type="datetimeFigureOut">
              <a:rPr lang="en-US" smtClean="0"/>
              <a:t>11/5/21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1" y="1695029"/>
            <a:ext cx="617220" cy="97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1" y="1695029"/>
            <a:ext cx="411480" cy="97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67887-E258-CA47-B679-56FDF26FA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3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82875" rtl="0" eaLnBrk="1" latinLnBrk="0" hangingPunct="1">
        <a:lnSpc>
          <a:spcPct val="90000"/>
        </a:lnSpc>
        <a:spcBef>
          <a:spcPct val="0"/>
        </a:spcBef>
        <a:buNone/>
        <a:defRPr sz="8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9" indent="-45719" algn="l" defTabSz="182875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56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7" indent="-45719" algn="l" defTabSz="182875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•"/>
        <a:defRPr sz="480" kern="1200">
          <a:solidFill>
            <a:schemeClr val="tx1"/>
          </a:solidFill>
          <a:latin typeface="+mn-lt"/>
          <a:ea typeface="+mn-ea"/>
          <a:cs typeface="+mn-cs"/>
        </a:defRPr>
      </a:lvl2pPr>
      <a:lvl3pPr marL="228594" indent="-45719" algn="l" defTabSz="182875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•"/>
        <a:defRPr sz="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32" indent="-45719" algn="l" defTabSz="182875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•"/>
        <a:defRPr sz="360" kern="1200">
          <a:solidFill>
            <a:schemeClr val="tx1"/>
          </a:solidFill>
          <a:latin typeface="+mn-lt"/>
          <a:ea typeface="+mn-ea"/>
          <a:cs typeface="+mn-cs"/>
        </a:defRPr>
      </a:lvl4pPr>
      <a:lvl5pPr marL="411470" indent="-45719" algn="l" defTabSz="182875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•"/>
        <a:defRPr sz="360" kern="1200">
          <a:solidFill>
            <a:schemeClr val="tx1"/>
          </a:solidFill>
          <a:latin typeface="+mn-lt"/>
          <a:ea typeface="+mn-ea"/>
          <a:cs typeface="+mn-cs"/>
        </a:defRPr>
      </a:lvl5pPr>
      <a:lvl6pPr marL="502907" indent="-45719" algn="l" defTabSz="182875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•"/>
        <a:defRPr sz="360" kern="1200">
          <a:solidFill>
            <a:schemeClr val="tx1"/>
          </a:solidFill>
          <a:latin typeface="+mn-lt"/>
          <a:ea typeface="+mn-ea"/>
          <a:cs typeface="+mn-cs"/>
        </a:defRPr>
      </a:lvl6pPr>
      <a:lvl7pPr marL="594345" indent="-45719" algn="l" defTabSz="182875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•"/>
        <a:defRPr sz="360" kern="1200">
          <a:solidFill>
            <a:schemeClr val="tx1"/>
          </a:solidFill>
          <a:latin typeface="+mn-lt"/>
          <a:ea typeface="+mn-ea"/>
          <a:cs typeface="+mn-cs"/>
        </a:defRPr>
      </a:lvl7pPr>
      <a:lvl8pPr marL="685783" indent="-45719" algn="l" defTabSz="182875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•"/>
        <a:defRPr sz="360" kern="1200">
          <a:solidFill>
            <a:schemeClr val="tx1"/>
          </a:solidFill>
          <a:latin typeface="+mn-lt"/>
          <a:ea typeface="+mn-ea"/>
          <a:cs typeface="+mn-cs"/>
        </a:defRPr>
      </a:lvl8pPr>
      <a:lvl9pPr marL="777221" indent="-45719" algn="l" defTabSz="182875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•"/>
        <a:defRPr sz="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5" rtl="0" eaLnBrk="1" latinLnBrk="0" hangingPunct="1">
        <a:defRPr sz="360" kern="1200">
          <a:solidFill>
            <a:schemeClr val="tx1"/>
          </a:solidFill>
          <a:latin typeface="+mn-lt"/>
          <a:ea typeface="+mn-ea"/>
          <a:cs typeface="+mn-cs"/>
        </a:defRPr>
      </a:lvl1pPr>
      <a:lvl2pPr marL="91438" algn="l" defTabSz="182875" rtl="0" eaLnBrk="1" latinLnBrk="0" hangingPunct="1">
        <a:defRPr sz="36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5" algn="l" defTabSz="182875" rtl="0" eaLnBrk="1" latinLnBrk="0" hangingPunct="1">
        <a:defRPr sz="360" kern="1200">
          <a:solidFill>
            <a:schemeClr val="tx1"/>
          </a:solidFill>
          <a:latin typeface="+mn-lt"/>
          <a:ea typeface="+mn-ea"/>
          <a:cs typeface="+mn-cs"/>
        </a:defRPr>
      </a:lvl3pPr>
      <a:lvl4pPr marL="274313" algn="l" defTabSz="182875" rtl="0" eaLnBrk="1" latinLnBrk="0" hangingPunct="1">
        <a:defRPr sz="360" kern="1200">
          <a:solidFill>
            <a:schemeClr val="tx1"/>
          </a:solidFill>
          <a:latin typeface="+mn-lt"/>
          <a:ea typeface="+mn-ea"/>
          <a:cs typeface="+mn-cs"/>
        </a:defRPr>
      </a:lvl4pPr>
      <a:lvl5pPr marL="365751" algn="l" defTabSz="182875" rtl="0" eaLnBrk="1" latinLnBrk="0" hangingPunct="1">
        <a:defRPr sz="360" kern="1200">
          <a:solidFill>
            <a:schemeClr val="tx1"/>
          </a:solidFill>
          <a:latin typeface="+mn-lt"/>
          <a:ea typeface="+mn-ea"/>
          <a:cs typeface="+mn-cs"/>
        </a:defRPr>
      </a:lvl5pPr>
      <a:lvl6pPr marL="457189" algn="l" defTabSz="182875" rtl="0" eaLnBrk="1" latinLnBrk="0" hangingPunct="1">
        <a:defRPr sz="360" kern="1200">
          <a:solidFill>
            <a:schemeClr val="tx1"/>
          </a:solidFill>
          <a:latin typeface="+mn-lt"/>
          <a:ea typeface="+mn-ea"/>
          <a:cs typeface="+mn-cs"/>
        </a:defRPr>
      </a:lvl6pPr>
      <a:lvl7pPr marL="548626" algn="l" defTabSz="182875" rtl="0" eaLnBrk="1" latinLnBrk="0" hangingPunct="1">
        <a:defRPr sz="360" kern="1200">
          <a:solidFill>
            <a:schemeClr val="tx1"/>
          </a:solidFill>
          <a:latin typeface="+mn-lt"/>
          <a:ea typeface="+mn-ea"/>
          <a:cs typeface="+mn-cs"/>
        </a:defRPr>
      </a:lvl7pPr>
      <a:lvl8pPr marL="640064" algn="l" defTabSz="182875" rtl="0" eaLnBrk="1" latinLnBrk="0" hangingPunct="1">
        <a:defRPr sz="360" kern="1200">
          <a:solidFill>
            <a:schemeClr val="tx1"/>
          </a:solidFill>
          <a:latin typeface="+mn-lt"/>
          <a:ea typeface="+mn-ea"/>
          <a:cs typeface="+mn-cs"/>
        </a:defRPr>
      </a:lvl8pPr>
      <a:lvl9pPr marL="731502" algn="l" defTabSz="182875" rtl="0" eaLnBrk="1" latinLnBrk="0" hangingPunct="1">
        <a:defRPr sz="3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sv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sv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sv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sv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sv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sv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sv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sv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sv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sv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sv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sv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sv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sv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sv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sv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sv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sv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sv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sv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sv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sv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sv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sv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sv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sv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sv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sv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sv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sv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sv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sv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583E324F-3932-DE4D-8807-2F3D6918D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85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786E18B-A8F2-2547-BEE7-32FFB2488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6449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2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099EB93-9630-A844-BDB4-648D23E62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71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A7F00A6-4B79-0541-883E-0E7E70723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96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9DF5566-1ADE-1F4D-A437-32691F1D4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17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A6FA069-314A-2142-9E6E-AAFD86BC6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01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616CA59-42A7-3B4D-99A6-8B2D51C61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63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73DC604-2985-4A46-A68F-2FBEAB2C7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24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B0A1FDA-6522-2144-B9D1-534DA3ACB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64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AA10325-E510-3149-BCE8-6EDFB1D88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29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F152092-9D4C-8049-81BE-0E6CDFB02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0509014-3B1B-EB4C-AAFE-03518F47E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16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120B39C-BC78-4E46-85A9-F607E2884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36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1D4AFC0-0ADC-7C46-9C1C-A4AE75B33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88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4E3B2B7-0DAA-0D43-92CF-140AFF1D0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50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F67310D-53BF-5A41-BDF8-4BADD8EC0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92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C243259-57D3-2F46-A821-1D0CF1768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27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99C2E5F-D0DB-AB40-9765-B497AA1E8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17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482D75C-26F1-7C4E-AADC-A4E288261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76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F2423B2-D7D2-5B4A-8501-16BF851F5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86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EFB30AC-1077-8447-9A1B-B7A0ACC02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22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B23840F-B4C4-0C4D-8B5B-ECFEF82AB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65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FEF4FDB-C683-EE44-8FDF-4C4F7E955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35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57DE9E1-F937-3649-9B3A-99EEBB20C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35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25342C1-5B5D-A746-A7E7-AD0FE291F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73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5115DF7-09FA-D441-BC11-C0873B2D1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15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E11AF5A-DEF8-FB4F-88A9-C645DD237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03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867F6C5-54E3-AB4F-B66E-6A0F044FB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393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AC4BB40-F06F-9C43-BBF3-399DD4F81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704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EDC7E9B-B755-2840-9D41-80D5096B4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975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E8278A8-66D9-4443-B4F4-23A12BC5F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708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7D7A2D1-562F-694C-94BD-AAA714392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047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E5893BE-0ED1-7347-A729-D09A648AC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74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D801537-EE34-014A-94A1-E2D39D9AA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280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86A5449-B366-7049-AD34-63461DA70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404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FFC3222-1C7E-CC45-BF5D-D1674F1A8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143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595DCD7-A482-5C47-BDD7-04FFDB26D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877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B80DD3B-CEB6-4444-9399-026B71E28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373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BF78C38-4F3F-F340-8BE9-5B2A85ED0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58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3948252-9B8C-8245-B369-7725433E3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771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41F0398-9C8D-9545-BA52-FD53972A9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057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389351C8-C7D6-F146-A564-0A2267076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364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01EB988-9430-3C4F-BFAC-C72102CC3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747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9FD4FCD-41C6-3840-9486-E81454DDF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14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EAF60FF-A2B2-9444-83A3-23E5923B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870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D97431E-F11B-7147-AF35-88026DFE5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229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A5A76B7-AEE5-6C43-9066-4DE485DE8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834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F1D31F6-FAFE-3E4A-98FB-BFCD5BD87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546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9D70201-2756-8C4C-9B70-BE4AE953C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127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D43058B-60C4-4F4D-969A-34FF6A96D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104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5452517-AC45-9A4E-A4C2-3AF2D31AD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51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5F04582-E272-234F-A00C-0646BECDD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259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5D37C7F-8E94-6940-A944-417A5C5F8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76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62C79D6-FA12-BC47-8A9E-B1302228F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435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11FB4BB-61D8-9D42-B338-57A1153F2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86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602725E-8D8D-9345-996B-4F55D8660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888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6ED598E-71CD-C842-AEF2-7768E9AE4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317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AECA603-7855-F447-B3E9-D8B023CE3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841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1FC3DED-4D79-6244-8EE2-12B4D6664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523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36A3ABC-3049-134E-B893-169AA00CE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628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510827C-57FF-A847-854B-9462CF4E6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416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439B687-1E61-C64D-907B-5B8387EF1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999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F6888AA-5C10-C346-AE9C-67C3140BE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250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717B3D4-DB55-624A-9480-3C3015A41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997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CB67D36-BCAF-C943-8FBC-5C0FD09ED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800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D81A9A5-205B-1C47-9CEF-06E89CBA0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62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6D6C9FC-181D-5B44-80E0-F5BCDF5AB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846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A8D590C-FC82-414B-9E15-CDE3D6083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023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BDA0F6E-0E87-0140-ABE4-CA654F4ED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132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63FD8F2-B744-1C44-8485-028C9471E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181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8DB1C3E-F13B-DF49-8841-4E863BB1C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161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AED7654-8162-1947-88F1-1520C6380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533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0C32AE9-FF67-BF4E-B71A-4CB442A4B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5678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8C57123-04D0-8241-B9A6-3556E569C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1140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1994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98880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458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A5289E0-9F37-074C-85C9-50B7DCD3A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0615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98775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57340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23683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50482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81141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43126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19163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27813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25186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755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3F2132D-FB17-D942-AAA0-385397E54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5715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2254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07242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19172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71746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43746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61072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06717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18258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66691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91669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969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</TotalTime>
  <Words>0</Words>
  <Application>Microsoft Macintosh PowerPoint</Application>
  <PresentationFormat>Custom</PresentationFormat>
  <Paragraphs>0</Paragraphs>
  <Slides>100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Hilliman, Joe F</dc:creator>
  <cp:lastModifiedBy>Hilliman, Joe F</cp:lastModifiedBy>
  <cp:revision>4</cp:revision>
  <dcterms:created xsi:type="dcterms:W3CDTF">2021-09-20T22:36:02Z</dcterms:created>
  <dcterms:modified xsi:type="dcterms:W3CDTF">2021-11-05T21:50:10Z</dcterms:modified>
</cp:coreProperties>
</file>